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yH" initials="M" lastIdx="2" clrIdx="0">
    <p:extLst>
      <p:ext uri="{19B8F6BF-5375-455C-9EA6-DF929625EA0E}">
        <p15:presenceInfo xmlns:p15="http://schemas.microsoft.com/office/powerpoint/2012/main" userId="My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10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3B409979-B08D-4E40-8951-1A1A5887DAF4}" type="datetimeFigureOut">
              <a:rPr lang="es-AR" smtClean="0"/>
              <a:t>28/2/2023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44B4FE7-E34F-4264-B945-95EF37CFD88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69597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09979-B08D-4E40-8951-1A1A5887DAF4}" type="datetimeFigureOut">
              <a:rPr lang="es-AR" smtClean="0"/>
              <a:t>28/2/2023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B4FE7-E34F-4264-B945-95EF37CFD88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65302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09979-B08D-4E40-8951-1A1A5887DAF4}" type="datetimeFigureOut">
              <a:rPr lang="es-AR" smtClean="0"/>
              <a:t>28/2/2023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B4FE7-E34F-4264-B945-95EF37CFD88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573235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09979-B08D-4E40-8951-1A1A5887DAF4}" type="datetimeFigureOut">
              <a:rPr lang="es-AR" smtClean="0"/>
              <a:t>28/2/2023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B4FE7-E34F-4264-B945-95EF37CFD88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92784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09979-B08D-4E40-8951-1A1A5887DAF4}" type="datetimeFigureOut">
              <a:rPr lang="es-AR" smtClean="0"/>
              <a:t>28/2/2023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B4FE7-E34F-4264-B945-95EF37CFD88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712475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09979-B08D-4E40-8951-1A1A5887DAF4}" type="datetimeFigureOut">
              <a:rPr lang="es-AR" smtClean="0"/>
              <a:t>28/2/2023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B4FE7-E34F-4264-B945-95EF37CFD88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72430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09979-B08D-4E40-8951-1A1A5887DAF4}" type="datetimeFigureOut">
              <a:rPr lang="es-AR" smtClean="0"/>
              <a:t>28/2/2023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B4FE7-E34F-4264-B945-95EF37CFD88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726118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3B409979-B08D-4E40-8951-1A1A5887DAF4}" type="datetimeFigureOut">
              <a:rPr lang="es-AR" smtClean="0"/>
              <a:t>28/2/2023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B4FE7-E34F-4264-B945-95EF37CFD88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191820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3B409979-B08D-4E40-8951-1A1A5887DAF4}" type="datetimeFigureOut">
              <a:rPr lang="es-AR" smtClean="0"/>
              <a:t>28/2/2023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B4FE7-E34F-4264-B945-95EF37CFD88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96091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09979-B08D-4E40-8951-1A1A5887DAF4}" type="datetimeFigureOut">
              <a:rPr lang="es-AR" smtClean="0"/>
              <a:t>28/2/2023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B4FE7-E34F-4264-B945-95EF37CFD88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57954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09979-B08D-4E40-8951-1A1A5887DAF4}" type="datetimeFigureOut">
              <a:rPr lang="es-AR" smtClean="0"/>
              <a:t>28/2/2023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B4FE7-E34F-4264-B945-95EF37CFD88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31179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09979-B08D-4E40-8951-1A1A5887DAF4}" type="datetimeFigureOut">
              <a:rPr lang="es-AR" smtClean="0"/>
              <a:t>28/2/2023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B4FE7-E34F-4264-B945-95EF37CFD88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54001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09979-B08D-4E40-8951-1A1A5887DAF4}" type="datetimeFigureOut">
              <a:rPr lang="es-AR" smtClean="0"/>
              <a:t>28/2/2023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B4FE7-E34F-4264-B945-95EF37CFD88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82990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09979-B08D-4E40-8951-1A1A5887DAF4}" type="datetimeFigureOut">
              <a:rPr lang="es-AR" smtClean="0"/>
              <a:t>28/2/2023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B4FE7-E34F-4264-B945-95EF37CFD88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42941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09979-B08D-4E40-8951-1A1A5887DAF4}" type="datetimeFigureOut">
              <a:rPr lang="es-AR" smtClean="0"/>
              <a:t>28/2/2023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B4FE7-E34F-4264-B945-95EF37CFD88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89526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09979-B08D-4E40-8951-1A1A5887DAF4}" type="datetimeFigureOut">
              <a:rPr lang="es-AR" smtClean="0"/>
              <a:t>28/2/2023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B4FE7-E34F-4264-B945-95EF37CFD88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50615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09979-B08D-4E40-8951-1A1A5887DAF4}" type="datetimeFigureOut">
              <a:rPr lang="es-AR" smtClean="0"/>
              <a:t>28/2/2023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B4FE7-E34F-4264-B945-95EF37CFD88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52780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B409979-B08D-4E40-8951-1A1A5887DAF4}" type="datetimeFigureOut">
              <a:rPr lang="es-AR" smtClean="0"/>
              <a:t>28/2/2023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s-AR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44B4FE7-E34F-4264-B945-95EF37CFD88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44016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487EE3-F697-421F-BC22-0DABCCAAFB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3945" y="2090745"/>
            <a:ext cx="3564554" cy="772299"/>
          </a:xfrm>
        </p:spPr>
        <p:txBody>
          <a:bodyPr>
            <a:normAutofit fontScale="90000"/>
          </a:bodyPr>
          <a:lstStyle/>
          <a:p>
            <a:r>
              <a:rPr lang="es-AR" dirty="0"/>
              <a:t>Grupo N°1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1ABACA9-7932-4813-BBF4-F249A62223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9223" y="3796992"/>
            <a:ext cx="8825658" cy="861420"/>
          </a:xfrm>
        </p:spPr>
        <p:txBody>
          <a:bodyPr/>
          <a:lstStyle/>
          <a:p>
            <a:pPr algn="l"/>
            <a:r>
              <a:rPr lang="es-AR" dirty="0">
                <a:latin typeface="Verdana" panose="020B0604030504040204" pitchFamily="34" charset="0"/>
                <a:ea typeface="Verdana" panose="020B0604030504040204" pitchFamily="34" charset="0"/>
              </a:rPr>
              <a:t>Federico Fernández</a:t>
            </a:r>
          </a:p>
          <a:p>
            <a:pPr algn="l"/>
            <a:r>
              <a:rPr lang="es-AR" dirty="0">
                <a:latin typeface="Verdana" panose="020B0604030504040204" pitchFamily="34" charset="0"/>
                <a:ea typeface="Verdana" panose="020B0604030504040204" pitchFamily="34" charset="0"/>
              </a:rPr>
              <a:t>Mauro Baroni</a:t>
            </a:r>
          </a:p>
        </p:txBody>
      </p:sp>
      <p:pic>
        <p:nvPicPr>
          <p:cNvPr id="4" name="presentacion">
            <a:hlinkClick r:id="" action="ppaction://media"/>
            <a:extLst>
              <a:ext uri="{FF2B5EF4-FFF2-40B4-BE49-F238E27FC236}">
                <a16:creationId xmlns:a16="http://schemas.microsoft.com/office/drawing/2014/main" id="{2EA6D230-A3C8-4746-B77F-C09031ABBC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26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21"/>
    </mc:Choice>
    <mc:Fallback>
      <p:transition spd="slow" advTm="106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D1CACB-6DDF-42F7-A9B3-79448B7F4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0191" y="838200"/>
            <a:ext cx="8761413" cy="706964"/>
          </a:xfrm>
        </p:spPr>
        <p:txBody>
          <a:bodyPr/>
          <a:lstStyle/>
          <a:p>
            <a:r>
              <a:rPr lang="es-AR" dirty="0"/>
              <a:t>Modo De Trabajo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989058-2187-4F04-9EEF-5BA757E17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Cada vez que se cargaba un cambio del repositorio o la base de datos se actualizaba el </a:t>
            </a:r>
            <a:r>
              <a:rPr lang="es-AR" dirty="0" err="1"/>
              <a:t>git</a:t>
            </a:r>
            <a:r>
              <a:rPr lang="es-AR" dirty="0"/>
              <a:t> y se mandaba un mensaje avisando para que actualicemos.</a:t>
            </a:r>
          </a:p>
          <a:p>
            <a:r>
              <a:rPr lang="es-AR" dirty="0"/>
              <a:t>Cargar y mover tareas del tablero.</a:t>
            </a:r>
          </a:p>
          <a:p>
            <a:r>
              <a:rPr lang="es-AR" dirty="0"/>
              <a:t>Hacer reuniones de avance para comentar sobre cambios en el modelo o en caso de necesitar ayuda.</a:t>
            </a:r>
          </a:p>
        </p:txBody>
      </p:sp>
      <p:pic>
        <p:nvPicPr>
          <p:cNvPr id="4" name="modo trabajo">
            <a:hlinkClick r:id="" action="ppaction://media"/>
            <a:extLst>
              <a:ext uri="{FF2B5EF4-FFF2-40B4-BE49-F238E27FC236}">
                <a16:creationId xmlns:a16="http://schemas.microsoft.com/office/drawing/2014/main" id="{F41B2C57-5DD5-4A83-B193-B000FEC7A9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54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225"/>
    </mc:Choice>
    <mc:Fallback>
      <p:transition spd="slow" advTm="71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2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02D907-692F-4918-BBB5-BB459FCE0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1865" y="838200"/>
            <a:ext cx="7099779" cy="738433"/>
          </a:xfrm>
        </p:spPr>
        <p:txBody>
          <a:bodyPr>
            <a:normAutofit fontScale="90000"/>
          </a:bodyPr>
          <a:lstStyle/>
          <a:p>
            <a:r>
              <a:rPr lang="es-AR" dirty="0"/>
              <a:t>Entrega N°1 Alcance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F3D946-90A9-4AF8-BE99-1EA048540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Listado con </a:t>
            </a:r>
            <a:r>
              <a:rPr lang="es-MX" dirty="0"/>
              <a:t>Requerimientos Funcionales y No Funcionales del proyecto</a:t>
            </a:r>
            <a:endParaRPr lang="es-AR" dirty="0"/>
          </a:p>
          <a:p>
            <a:pPr marL="0" indent="0">
              <a:buNone/>
            </a:pPr>
            <a:r>
              <a:rPr lang="es-AR" dirty="0"/>
              <a:t> </a:t>
            </a:r>
          </a:p>
          <a:p>
            <a:endParaRPr lang="es-AR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15B827F-8430-4536-9816-6A8185141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4614" y="3109561"/>
            <a:ext cx="3675799" cy="3586145"/>
          </a:xfrm>
          <a:prstGeom prst="rect">
            <a:avLst/>
          </a:prstGeom>
        </p:spPr>
      </p:pic>
      <p:pic>
        <p:nvPicPr>
          <p:cNvPr id="6" name="entrega 1">
            <a:hlinkClick r:id="" action="ppaction://media"/>
            <a:extLst>
              <a:ext uri="{FF2B5EF4-FFF2-40B4-BE49-F238E27FC236}">
                <a16:creationId xmlns:a16="http://schemas.microsoft.com/office/drawing/2014/main" id="{2A8CFF4D-29E7-4F4B-A086-FCB156FF76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38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72"/>
    </mc:Choice>
    <mc:Fallback>
      <p:transition spd="slow" advTm="63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1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178A6D-836D-4314-8A81-4EB648CAE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22" y="722722"/>
            <a:ext cx="8146155" cy="691299"/>
          </a:xfrm>
        </p:spPr>
        <p:txBody>
          <a:bodyPr/>
          <a:lstStyle/>
          <a:p>
            <a:r>
              <a:rPr lang="es-AR" dirty="0"/>
              <a:t>Entrega N°2 Diagrama de Clases</a:t>
            </a:r>
          </a:p>
        </p:txBody>
      </p:sp>
      <p:pic>
        <p:nvPicPr>
          <p:cNvPr id="17" name="Marcador de contenido 16">
            <a:extLst>
              <a:ext uri="{FF2B5EF4-FFF2-40B4-BE49-F238E27FC236}">
                <a16:creationId xmlns:a16="http://schemas.microsoft.com/office/drawing/2014/main" id="{BD8D5DA7-B008-48B9-BC41-DAAD4F4144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156464" y="2763454"/>
            <a:ext cx="3029373" cy="2562583"/>
          </a:xfr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9CF4503D-37E6-4A69-A910-7A65165FF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6286" y="2829442"/>
            <a:ext cx="2362530" cy="2067213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2207FB4E-FB1E-46FA-8A8E-EF8F0229E9C6}"/>
              </a:ext>
            </a:extLst>
          </p:cNvPr>
          <p:cNvSpPr txBox="1"/>
          <p:nvPr/>
        </p:nvSpPr>
        <p:spPr>
          <a:xfrm>
            <a:off x="207389" y="2763454"/>
            <a:ext cx="4449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Dividimos los tanto el análisis como el diagrama de objetos por módulos.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7AFC291-71F4-43DD-80C7-32F1EC8C5EB7}"/>
              </a:ext>
            </a:extLst>
          </p:cNvPr>
          <p:cNvSpPr txBox="1"/>
          <p:nvPr/>
        </p:nvSpPr>
        <p:spPr>
          <a:xfrm>
            <a:off x="207388" y="3696326"/>
            <a:ext cx="52884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Facilita el hacer diagrama de paquetes y identificar las clases intervinientes en cada modulo, pero al realizar el diagrama de BDR seria mejor un diagrama unificado.</a:t>
            </a:r>
          </a:p>
        </p:txBody>
      </p:sp>
      <p:pic>
        <p:nvPicPr>
          <p:cNvPr id="3" name="entrega n2">
            <a:hlinkClick r:id="" action="ppaction://media"/>
            <a:extLst>
              <a:ext uri="{FF2B5EF4-FFF2-40B4-BE49-F238E27FC236}">
                <a16:creationId xmlns:a16="http://schemas.microsoft.com/office/drawing/2014/main" id="{51DDDABD-AC65-455C-85A5-E595DE31FB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774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600"/>
    </mc:Choice>
    <mc:Fallback>
      <p:transition spd="slow" advTm="39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4CD9CE-3CCA-44CE-8FF5-3290CEE42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291" y="803986"/>
            <a:ext cx="9273169" cy="706964"/>
          </a:xfrm>
        </p:spPr>
        <p:txBody>
          <a:bodyPr/>
          <a:lstStyle/>
          <a:p>
            <a:r>
              <a:rPr lang="es-AR" dirty="0"/>
              <a:t>Entrega N°3 Modelo de Persistencia BDR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B07E61A-E22F-412C-A60E-10CB62B93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608998" y="2358344"/>
            <a:ext cx="4801285" cy="4499656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A343E2C-8971-4A2B-95E5-9A9AF15CC9F7}"/>
              </a:ext>
            </a:extLst>
          </p:cNvPr>
          <p:cNvSpPr txBox="1"/>
          <p:nvPr/>
        </p:nvSpPr>
        <p:spPr>
          <a:xfrm>
            <a:off x="405353" y="2516957"/>
            <a:ext cx="3949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Acordamos un día de reunión y viendo cada modulo por paquete fuimos transformando el diagrama de clases a BDR.</a:t>
            </a:r>
          </a:p>
        </p:txBody>
      </p:sp>
      <p:pic>
        <p:nvPicPr>
          <p:cNvPr id="7" name="entrega 3">
            <a:hlinkClick r:id="" action="ppaction://media"/>
            <a:extLst>
              <a:ext uri="{FF2B5EF4-FFF2-40B4-BE49-F238E27FC236}">
                <a16:creationId xmlns:a16="http://schemas.microsoft.com/office/drawing/2014/main" id="{CFE603E4-91DF-49A9-92F2-B04AA7BD2F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31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44"/>
    </mc:Choice>
    <mc:Fallback>
      <p:transition spd="slow" advTm="230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7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106582-E904-4491-B0E3-7E975BA97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Entrega N°4 Prototipo Interfaz Usuario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E934D90-9C86-4677-A645-80CA497F9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068102" y="2277130"/>
            <a:ext cx="7512626" cy="4580870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69FC1B8-39F8-4B74-8041-5F8D11D06428}"/>
              </a:ext>
            </a:extLst>
          </p:cNvPr>
          <p:cNvSpPr txBox="1"/>
          <p:nvPr/>
        </p:nvSpPr>
        <p:spPr>
          <a:xfrm>
            <a:off x="273377" y="2460396"/>
            <a:ext cx="37047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Creamos en la pagina de </a:t>
            </a:r>
            <a:r>
              <a:rPr lang="es-AR" dirty="0" err="1"/>
              <a:t>Figma</a:t>
            </a:r>
            <a:r>
              <a:rPr lang="es-AR" dirty="0"/>
              <a:t> un proyecto.</a:t>
            </a:r>
          </a:p>
          <a:p>
            <a:endParaRPr lang="es-AR" dirty="0"/>
          </a:p>
          <a:p>
            <a:r>
              <a:rPr lang="es-AR" dirty="0"/>
              <a:t>Definimos tareas y repartimos entre los integrantes del grupo.</a:t>
            </a:r>
          </a:p>
          <a:p>
            <a:endParaRPr lang="es-AR" dirty="0"/>
          </a:p>
          <a:p>
            <a:r>
              <a:rPr lang="es-AR" dirty="0"/>
              <a:t>Acordamos un día para revisión de las pantallas y realizar correcciones.</a:t>
            </a:r>
          </a:p>
        </p:txBody>
      </p:sp>
      <p:pic>
        <p:nvPicPr>
          <p:cNvPr id="3" name="entrega 4">
            <a:hlinkClick r:id="" action="ppaction://media"/>
            <a:extLst>
              <a:ext uri="{FF2B5EF4-FFF2-40B4-BE49-F238E27FC236}">
                <a16:creationId xmlns:a16="http://schemas.microsoft.com/office/drawing/2014/main" id="{A930518E-63F8-486F-9BC5-602E9D43B0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12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959"/>
    </mc:Choice>
    <mc:Fallback>
      <p:transition spd="slow" advTm="479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9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BFFF38-F759-491B-B661-F54B6191B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580" y="562464"/>
            <a:ext cx="9898145" cy="1320800"/>
          </a:xfrm>
        </p:spPr>
        <p:txBody>
          <a:bodyPr/>
          <a:lstStyle/>
          <a:p>
            <a:r>
              <a:rPr lang="es-AR" dirty="0"/>
              <a:t>Entrega N°5 Desarrollo Componente Funcional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27764E-EF38-4610-9240-F9DF1686A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0580" y="2430019"/>
            <a:ext cx="7803421" cy="3611343"/>
          </a:xfrm>
        </p:spPr>
        <p:txBody>
          <a:bodyPr/>
          <a:lstStyle/>
          <a:p>
            <a:pPr marL="0" indent="0">
              <a:buNone/>
            </a:pPr>
            <a:r>
              <a:rPr lang="es-AR" dirty="0"/>
              <a:t>Primero preparamos el ambiente de trabajo:</a:t>
            </a:r>
          </a:p>
          <a:p>
            <a:r>
              <a:rPr lang="es-AR" dirty="0"/>
              <a:t>Creamos Repositorio en </a:t>
            </a:r>
            <a:r>
              <a:rPr lang="es-AR" dirty="0" err="1"/>
              <a:t>git</a:t>
            </a:r>
            <a:endParaRPr lang="es-AR" dirty="0"/>
          </a:p>
          <a:p>
            <a:r>
              <a:rPr lang="es-AR" dirty="0"/>
              <a:t>Creamos tablero de tareas utilizando Jira</a:t>
            </a:r>
          </a:p>
          <a:p>
            <a:r>
              <a:rPr lang="es-AR" dirty="0"/>
              <a:t>Creamos utilizando Trello un espacio donde guardar cursos, links de interés para el proyecto, etc.</a:t>
            </a:r>
          </a:p>
          <a:p>
            <a:r>
              <a:rPr lang="es-AR" dirty="0"/>
              <a:t>Analizamos las tareas y las cargamos en el tablero</a:t>
            </a:r>
          </a:p>
          <a:p>
            <a:r>
              <a:rPr lang="es-AR" dirty="0"/>
              <a:t>Repartimos tareas iniciales </a:t>
            </a:r>
          </a:p>
        </p:txBody>
      </p:sp>
      <p:pic>
        <p:nvPicPr>
          <p:cNvPr id="4" name="entrega 5">
            <a:hlinkClick r:id="" action="ppaction://media"/>
            <a:extLst>
              <a:ext uri="{FF2B5EF4-FFF2-40B4-BE49-F238E27FC236}">
                <a16:creationId xmlns:a16="http://schemas.microsoft.com/office/drawing/2014/main" id="{2C083D0A-D56D-48FD-AACD-49104D8B91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300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620"/>
    </mc:Choice>
    <mc:Fallback>
      <p:transition spd="slow" advTm="716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3B614C-3372-4658-88BF-06586A24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393" y="866191"/>
            <a:ext cx="2989693" cy="672445"/>
          </a:xfrm>
        </p:spPr>
        <p:txBody>
          <a:bodyPr/>
          <a:lstStyle/>
          <a:p>
            <a:r>
              <a:rPr lang="es-AR" dirty="0"/>
              <a:t>Repositorio 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01B67C0-D784-4758-8860-32017CA8C4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6412" y="2397680"/>
            <a:ext cx="5781886" cy="2062639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1F113EF-FA88-4F64-9F51-A085D0A837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704" y="2397680"/>
            <a:ext cx="5622828" cy="446032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138B6B5-8997-42EB-8C9F-818A1B3FA6E6}"/>
              </a:ext>
            </a:extLst>
          </p:cNvPr>
          <p:cNvSpPr txBox="1"/>
          <p:nvPr/>
        </p:nvSpPr>
        <p:spPr>
          <a:xfrm>
            <a:off x="186412" y="4732256"/>
            <a:ext cx="5622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Dividimos tareas iniciales, creación del proyecto en JAVA </a:t>
            </a:r>
            <a:r>
              <a:rPr lang="es-ES" dirty="0" err="1"/>
              <a:t>SpringBoot</a:t>
            </a:r>
            <a:r>
              <a:rPr lang="es-ES" dirty="0"/>
              <a:t> </a:t>
            </a:r>
            <a:r>
              <a:rPr lang="es-AR" dirty="0"/>
              <a:t> y la creación de la base de datos en </a:t>
            </a:r>
            <a:r>
              <a:rPr lang="es-AR" dirty="0" err="1"/>
              <a:t>Postgresql</a:t>
            </a:r>
            <a:r>
              <a:rPr lang="es-AR" dirty="0"/>
              <a:t>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2D3FABC-86E7-4416-914D-C6A48CAE3F8C}"/>
              </a:ext>
            </a:extLst>
          </p:cNvPr>
          <p:cNvSpPr txBox="1"/>
          <p:nvPr/>
        </p:nvSpPr>
        <p:spPr>
          <a:xfrm>
            <a:off x="282804" y="5778631"/>
            <a:ext cx="5622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Git nos ayuda a mantener un versionado del proyecto en casos de errores.</a:t>
            </a:r>
          </a:p>
        </p:txBody>
      </p:sp>
      <p:pic>
        <p:nvPicPr>
          <p:cNvPr id="4" name="repositorio">
            <a:hlinkClick r:id="" action="ppaction://media"/>
            <a:extLst>
              <a:ext uri="{FF2B5EF4-FFF2-40B4-BE49-F238E27FC236}">
                <a16:creationId xmlns:a16="http://schemas.microsoft.com/office/drawing/2014/main" id="{7A2F67EC-96C6-4075-8846-A2F9053DFE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774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242"/>
    </mc:Choice>
    <mc:Fallback>
      <p:transition spd="slow" advTm="452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2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6A7723-5DBE-4BC1-A462-E0CFE4C0A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617" y="838200"/>
            <a:ext cx="4388007" cy="706964"/>
          </a:xfrm>
        </p:spPr>
        <p:txBody>
          <a:bodyPr/>
          <a:lstStyle/>
          <a:p>
            <a:r>
              <a:rPr lang="es-AR" dirty="0"/>
              <a:t>Tablero de Trabajo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FCE1A54-6511-4DEB-8983-1C8F389347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213432" y="2707195"/>
            <a:ext cx="6290116" cy="3416300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A67E5E1-602B-466D-BDDE-646004DDC7B6}"/>
              </a:ext>
            </a:extLst>
          </p:cNvPr>
          <p:cNvSpPr txBox="1"/>
          <p:nvPr/>
        </p:nvSpPr>
        <p:spPr>
          <a:xfrm>
            <a:off x="339364" y="3429000"/>
            <a:ext cx="46383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Cargamos el tablero con actividades y las movemos dependiendo del trabajo hecho o si necesitamos ayuda para continuar. De esta manera nos mantenemos  informados de las tareas hechas y faltantes.</a:t>
            </a:r>
          </a:p>
        </p:txBody>
      </p:sp>
      <p:pic>
        <p:nvPicPr>
          <p:cNvPr id="3" name="tablero">
            <a:hlinkClick r:id="" action="ppaction://media"/>
            <a:extLst>
              <a:ext uri="{FF2B5EF4-FFF2-40B4-BE49-F238E27FC236}">
                <a16:creationId xmlns:a16="http://schemas.microsoft.com/office/drawing/2014/main" id="{16DA0601-59A4-4E21-96B4-67C6708CA3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701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768"/>
    </mc:Choice>
    <mc:Fallback>
      <p:transition spd="slow" advTm="507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F74C31-C63B-4581-90BC-7F086F04B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5445" y="951322"/>
            <a:ext cx="8761413" cy="706964"/>
          </a:xfrm>
        </p:spPr>
        <p:txBody>
          <a:bodyPr/>
          <a:lstStyle/>
          <a:p>
            <a:r>
              <a:rPr lang="es-AR" dirty="0"/>
              <a:t>Espacio  De Anotaciones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46956DF-7226-40BD-9CB8-3A42BEB4C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885702" y="2545237"/>
            <a:ext cx="4435889" cy="3968685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5A0B5A6-0E60-4613-9FE6-C5C754B15D4F}"/>
              </a:ext>
            </a:extLst>
          </p:cNvPr>
          <p:cNvSpPr txBox="1"/>
          <p:nvPr/>
        </p:nvSpPr>
        <p:spPr>
          <a:xfrm>
            <a:off x="355076" y="3157979"/>
            <a:ext cx="57409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Utilizamos Jira para crear tarjetas para cada integrante del grupo. Cada integrante podía colocar en su tarjeta o en una general información sobre cursos o paginas que ayuden al desarrollo del proyecto.</a:t>
            </a:r>
          </a:p>
        </p:txBody>
      </p:sp>
      <p:pic>
        <p:nvPicPr>
          <p:cNvPr id="3" name="informacion">
            <a:hlinkClick r:id="" action="ppaction://media"/>
            <a:extLst>
              <a:ext uri="{FF2B5EF4-FFF2-40B4-BE49-F238E27FC236}">
                <a16:creationId xmlns:a16="http://schemas.microsoft.com/office/drawing/2014/main" id="{874C4FC0-DA78-4B5F-9CC5-5B6D4C2CC9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26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858"/>
    </mc:Choice>
    <mc:Fallback>
      <p:transition spd="slow" advTm="378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a de reuniones Ion">
  <a:themeElements>
    <a:clrScheme name="Sala de reuniones 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Sala de reuniones 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a de reuniones 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122</TotalTime>
  <Words>357</Words>
  <Application>Microsoft Office PowerPoint</Application>
  <PresentationFormat>Panorámica</PresentationFormat>
  <Paragraphs>35</Paragraphs>
  <Slides>10</Slides>
  <Notes>0</Notes>
  <HiddenSlides>0</HiddenSlides>
  <MMClips>10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Century Gothic</vt:lpstr>
      <vt:lpstr>Verdana</vt:lpstr>
      <vt:lpstr>Wingdings 3</vt:lpstr>
      <vt:lpstr>Sala de reuniones Ion</vt:lpstr>
      <vt:lpstr>Grupo N°1</vt:lpstr>
      <vt:lpstr>Entrega N°1 Alcance del Proyecto</vt:lpstr>
      <vt:lpstr>Entrega N°2 Diagrama de Clases</vt:lpstr>
      <vt:lpstr>Entrega N°3 Modelo de Persistencia BDR</vt:lpstr>
      <vt:lpstr>Entrega N°4 Prototipo Interfaz Usuario</vt:lpstr>
      <vt:lpstr>Entrega N°5 Desarrollo Componente Funcional</vt:lpstr>
      <vt:lpstr>Repositorio </vt:lpstr>
      <vt:lpstr>Tablero de Trabajo</vt:lpstr>
      <vt:lpstr>Espacio  De Anotaciones</vt:lpstr>
      <vt:lpstr>Modo De Trabajo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Grupo</dc:title>
  <dc:creator>MyH</dc:creator>
  <cp:lastModifiedBy>MyH</cp:lastModifiedBy>
  <cp:revision>15</cp:revision>
  <dcterms:created xsi:type="dcterms:W3CDTF">2023-02-26T18:54:29Z</dcterms:created>
  <dcterms:modified xsi:type="dcterms:W3CDTF">2023-02-28T22:29:14Z</dcterms:modified>
</cp:coreProperties>
</file>